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FD0E2-E54A-4DF4-8EB2-71E0914953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Hello World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1B19B-CCCD-40C9-915A-B0E95DFD84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Computer Science Senior Design Project</a:t>
            </a:r>
            <a:br>
              <a:rPr lang="en-US" dirty="0"/>
            </a:br>
            <a:r>
              <a:rPr lang="en-US" dirty="0"/>
              <a:t>Created By Matthew Tucker</a:t>
            </a:r>
            <a:br>
              <a:rPr lang="en-US" dirty="0"/>
            </a:br>
            <a:r>
              <a:rPr lang="en-US" dirty="0"/>
              <a:t>Advised by Professor Gowtham </a:t>
            </a:r>
            <a:r>
              <a:rPr lang="en-US" dirty="0" err="1"/>
              <a:t>Atluri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69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D6C82-CF83-4516-B6FF-D1376F48A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679D8-1655-465D-BABF-C28BE868B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game designed to teach basic programming concepts</a:t>
            </a:r>
          </a:p>
          <a:p>
            <a:r>
              <a:rPr lang="en-US" dirty="0"/>
              <a:t>Targeted toward younger students who have never programmed before</a:t>
            </a:r>
          </a:p>
          <a:p>
            <a:r>
              <a:rPr lang="en-US" dirty="0"/>
              <a:t>Players use basic programming concepts taught throughout game to manipulate objects in the world</a:t>
            </a:r>
          </a:p>
          <a:p>
            <a:r>
              <a:rPr lang="en-US" dirty="0"/>
              <a:t>First person point of view</a:t>
            </a:r>
          </a:p>
          <a:p>
            <a:r>
              <a:rPr lang="en-US" dirty="0"/>
              <a:t>3D</a:t>
            </a:r>
          </a:p>
          <a:p>
            <a:r>
              <a:rPr lang="en-US" dirty="0"/>
              <a:t>Created in Unity Game Engine</a:t>
            </a:r>
          </a:p>
          <a:p>
            <a:r>
              <a:rPr lang="en-US" dirty="0"/>
              <a:t>C# Scripts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64F0A4-F1C4-4357-97FF-067906EE3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410" y="4280419"/>
            <a:ext cx="3665570" cy="140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866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64B5C-3A7E-463F-BE6D-F2A7E5320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ACFB7-893F-4521-B8D3-84636E05F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Focuses on the ideas of programming rather than the specific syntax</a:t>
            </a:r>
          </a:p>
          <a:p>
            <a:r>
              <a:rPr lang="en-US" dirty="0"/>
              <a:t>Variables</a:t>
            </a:r>
          </a:p>
          <a:p>
            <a:r>
              <a:rPr lang="en-US" dirty="0"/>
              <a:t>Conditional Statements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Loops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087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2DE8F-C07A-482C-8853-9E53FC74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764373"/>
            <a:ext cx="5334000" cy="1293028"/>
          </a:xfrm>
        </p:spPr>
        <p:txBody>
          <a:bodyPr/>
          <a:lstStyle/>
          <a:p>
            <a:r>
              <a:rPr lang="en-US" dirty="0"/>
              <a:t>Building the world In Unity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59EF79-AD45-4405-8972-3DF69673851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Each object in the hierarchy was added and placed somewhere specific in the environment</a:t>
            </a:r>
          </a:p>
          <a:p>
            <a:r>
              <a:rPr lang="en-US" dirty="0"/>
              <a:t>Objects placed using editor and Transform component</a:t>
            </a:r>
          </a:p>
          <a:p>
            <a:r>
              <a:rPr lang="en-US" dirty="0"/>
              <a:t>Eye-opening experience building an environment from scratch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CF3D32E-CD96-445C-BAB3-9CF0A97FE16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5314" y="1192962"/>
            <a:ext cx="6013580" cy="2537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CC5A9E-FC16-4502-A3E4-F61E12F47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19" y="3823489"/>
            <a:ext cx="6002675" cy="287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212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125D-D8DE-42EF-9CC1-26B053F01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370" y="764373"/>
            <a:ext cx="3863829" cy="1293028"/>
          </a:xfrm>
        </p:spPr>
        <p:txBody>
          <a:bodyPr/>
          <a:lstStyle/>
          <a:p>
            <a:r>
              <a:rPr lang="en-US" dirty="0"/>
              <a:t>World Overview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3DBE738-7483-43A1-AF03-09B5B3A7B1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4700" y="1410887"/>
            <a:ext cx="7414998" cy="3143103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1EFD37F-0C5C-454D-B612-BCD1ADE1A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35078" y="2194559"/>
            <a:ext cx="3771122" cy="4024125"/>
          </a:xfrm>
        </p:spPr>
        <p:txBody>
          <a:bodyPr/>
          <a:lstStyle/>
          <a:p>
            <a:r>
              <a:rPr lang="en-US" dirty="0"/>
              <a:t>Zoomed out  perspective of world (players would never see this)</a:t>
            </a:r>
          </a:p>
          <a:p>
            <a:r>
              <a:rPr lang="en-US" dirty="0"/>
              <a:t>Individual objects can have components attached to them to make them behave appropriately</a:t>
            </a:r>
          </a:p>
          <a:p>
            <a:r>
              <a:rPr lang="en-US" dirty="0"/>
              <a:t>Attach C# scripts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4B3669-966E-4C4F-AC07-8B54A1CA8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572" y="4737485"/>
            <a:ext cx="3039253" cy="196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707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09C4C-AE72-421A-B179-4D781017C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Person Perspective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40D46E-FBF9-42FD-9394-81DD219A1A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36510" y="2194559"/>
            <a:ext cx="4957324" cy="2775856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D63EC-E60E-4CDB-8892-10DCC756049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Examples of player perspective</a:t>
            </a:r>
          </a:p>
          <a:p>
            <a:r>
              <a:rPr lang="en-US" dirty="0"/>
              <a:t>WASD and mouse movement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9D0A02-9ECF-4877-9EE6-5D763FBCC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3511841"/>
            <a:ext cx="5072743" cy="284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23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8921B-306E-4C71-A815-652358B5B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6939" y="372487"/>
            <a:ext cx="8610600" cy="1293028"/>
          </a:xfrm>
        </p:spPr>
        <p:txBody>
          <a:bodyPr/>
          <a:lstStyle/>
          <a:p>
            <a:r>
              <a:rPr lang="en-US" dirty="0"/>
              <a:t>Variable Example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C307E98-8C98-4943-9DF6-72648ED03489}"/>
              </a:ext>
            </a:extLst>
          </p:cNvPr>
          <p:cNvSpPr/>
          <p:nvPr/>
        </p:nvSpPr>
        <p:spPr>
          <a:xfrm>
            <a:off x="4954555" y="2612572"/>
            <a:ext cx="776788" cy="355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E334C7B-2C35-46C8-92CA-B42280B1E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32" y="1548170"/>
            <a:ext cx="4404677" cy="24664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390E4E-56C6-41EE-9449-DCDB3CC8D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678" y="1548170"/>
            <a:ext cx="4389543" cy="24664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A0AE919-80B8-4EE1-AFDE-86371F8FD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832" y="4124131"/>
            <a:ext cx="4404677" cy="25215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E02A5E6-BC4E-4BC0-9237-D88D559D8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817" y="4961628"/>
            <a:ext cx="1682906" cy="7284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B57B558-6893-459B-96FC-801838B949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3031" y="4252668"/>
            <a:ext cx="4269408" cy="2392977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C290E9F5-2E72-44EC-961A-354222371A5E}"/>
              </a:ext>
            </a:extLst>
          </p:cNvPr>
          <p:cNvSpPr/>
          <p:nvPr/>
        </p:nvSpPr>
        <p:spPr>
          <a:xfrm>
            <a:off x="4954555" y="5172181"/>
            <a:ext cx="272228" cy="2127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465B44AB-6091-4843-84FF-3415275DCF5E}"/>
              </a:ext>
            </a:extLst>
          </p:cNvPr>
          <p:cNvSpPr/>
          <p:nvPr/>
        </p:nvSpPr>
        <p:spPr>
          <a:xfrm>
            <a:off x="7182239" y="5241150"/>
            <a:ext cx="272228" cy="2127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4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31C93-BE1B-40AD-9623-E91351EBB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3A40EF-E902-4263-BCA2-645F4E9554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440423" y="2161066"/>
            <a:ext cx="2343150" cy="97155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42C5DF9-9BEF-49D8-A604-3593C385D7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3796" y="2228115"/>
            <a:ext cx="5334000" cy="4024125"/>
          </a:xfrm>
        </p:spPr>
        <p:txBody>
          <a:bodyPr/>
          <a:lstStyle/>
          <a:p>
            <a:r>
              <a:rPr lang="en-US" dirty="0"/>
              <a:t>Give players freedom to experiment</a:t>
            </a:r>
          </a:p>
          <a:p>
            <a:r>
              <a:rPr lang="en-US" dirty="0"/>
              <a:t>See how their actions affect the objects in the environment</a:t>
            </a:r>
          </a:p>
          <a:p>
            <a:r>
              <a:rPr lang="en-US" dirty="0"/>
              <a:t>More fun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C4513F-BA50-49AE-ABCE-BFBAAEF20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003" y="3236281"/>
            <a:ext cx="5888423" cy="330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59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F1C7E-38AA-4C0C-8200-09EA7E3B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4C8582-C162-43A0-93E7-C55086508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Players manipulate other objects in the world that teach them certain coding concepts</a:t>
            </a:r>
          </a:p>
          <a:p>
            <a:r>
              <a:rPr lang="en-US" dirty="0"/>
              <a:t>Players experiment with these objects and see how their changes in the ‘code’ manipulate them</a:t>
            </a:r>
          </a:p>
          <a:p>
            <a:r>
              <a:rPr lang="en-US" dirty="0"/>
              <a:t>Have a better understanding of coding concepts when formally taught</a:t>
            </a:r>
          </a:p>
          <a:p>
            <a:r>
              <a:rPr lang="en-US" dirty="0"/>
              <a:t>Have some fun exploring the objects and 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341653936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131</TotalTime>
  <Words>217</Words>
  <Application>Microsoft Office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Vapor Trail</vt:lpstr>
      <vt:lpstr>Hello World</vt:lpstr>
      <vt:lpstr>Project Description</vt:lpstr>
      <vt:lpstr>Programming Concepts</vt:lpstr>
      <vt:lpstr>Building the world In Unity</vt:lpstr>
      <vt:lpstr>World Overview</vt:lpstr>
      <vt:lpstr>First Person Perspective</vt:lpstr>
      <vt:lpstr>Variable Example</vt:lpstr>
      <vt:lpstr>Experimentation</vt:lpstr>
      <vt:lpstr>Goals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World</dc:title>
  <dc:creator>Matt2</dc:creator>
  <cp:lastModifiedBy>Matt2</cp:lastModifiedBy>
  <cp:revision>11</cp:revision>
  <dcterms:created xsi:type="dcterms:W3CDTF">2018-03-21T14:57:59Z</dcterms:created>
  <dcterms:modified xsi:type="dcterms:W3CDTF">2018-04-23T21:41:37Z</dcterms:modified>
</cp:coreProperties>
</file>

<file path=docProps/thumbnail.jpeg>
</file>